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July 19,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July 19,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9697" y="5611245"/>
            <a:ext cx="8864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546870"/>
                </a:solidFill>
                <a:latin typeface="Open Sans"/>
                <a:cs typeface="Open Sans"/>
              </a:rPr>
              <a:t>https://</a:t>
            </a:r>
            <a:r>
              <a:rPr lang="en-US" sz="2000" dirty="0" err="1">
                <a:solidFill>
                  <a:srgbClr val="546870"/>
                </a:solidFill>
                <a:latin typeface="Open Sans"/>
                <a:cs typeface="Open Sans"/>
              </a:rPr>
              <a:t>ai.googleblog.com</a:t>
            </a:r>
            <a:r>
              <a:rPr lang="en-US" sz="2000" dirty="0">
                <a:solidFill>
                  <a:srgbClr val="546870"/>
                </a:solidFill>
                <a:latin typeface="Open Sans"/>
                <a:cs typeface="Open Sans"/>
              </a:rPr>
              <a:t>/2018/06/</a:t>
            </a:r>
            <a:r>
              <a:rPr lang="en-US" sz="2000" dirty="0" err="1">
                <a:solidFill>
                  <a:srgbClr val="546870"/>
                </a:solidFill>
                <a:latin typeface="Open Sans"/>
                <a:cs typeface="Open Sans"/>
              </a:rPr>
              <a:t>realtime</a:t>
            </a:r>
            <a:r>
              <a:rPr lang="en-US" sz="2000" dirty="0">
                <a:solidFill>
                  <a:srgbClr val="546870"/>
                </a:solidFill>
                <a:latin typeface="Open Sans"/>
                <a:cs typeface="Open Sans"/>
              </a:rPr>
              <a:t>-</a:t>
            </a:r>
            <a:r>
              <a:rPr lang="en-US" sz="2000" dirty="0" err="1">
                <a:solidFill>
                  <a:srgbClr val="546870"/>
                </a:solidFill>
                <a:latin typeface="Open Sans"/>
                <a:cs typeface="Open Sans"/>
              </a:rPr>
              <a:t>tsne</a:t>
            </a:r>
            <a:r>
              <a:rPr lang="en-US" sz="2000" dirty="0">
                <a:solidFill>
                  <a:srgbClr val="546870"/>
                </a:solidFill>
                <a:latin typeface="Open Sans"/>
                <a:cs typeface="Open Sans"/>
              </a:rPr>
              <a:t>-visualizations-</a:t>
            </a:r>
            <a:r>
              <a:rPr lang="en-US" sz="2000" dirty="0" err="1">
                <a:solidFill>
                  <a:srgbClr val="546870"/>
                </a:solidFill>
                <a:latin typeface="Open Sans"/>
                <a:cs typeface="Open Sans"/>
              </a:rPr>
              <a:t>with.html</a:t>
            </a:r>
            <a:endParaRPr lang="en-US" sz="20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4549274" cy="4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5623" y="5058414"/>
            <a:ext cx="272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1133" y="3795055"/>
            <a:ext cx="850181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Simon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Adorf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, Bradley Dice, Vyas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Ramasubramani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Metadata and File Data Management with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Signac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Thursday</a:t>
            </a:r>
            <a:r>
              <a:rPr lang="en-US" sz="2400" smtClean="0">
                <a:solidFill>
                  <a:srgbClr val="546870"/>
                </a:solidFill>
                <a:latin typeface="Open Sans"/>
                <a:cs typeface="Open Sans"/>
              </a:rPr>
              <a:t>, </a:t>
            </a:r>
            <a:r>
              <a:rPr lang="en-US" sz="2400" smtClean="0">
                <a:solidFill>
                  <a:srgbClr val="546870"/>
                </a:solidFill>
                <a:latin typeface="Open Sans"/>
                <a:cs typeface="Open Sans"/>
              </a:rPr>
              <a:t>August 7</a:t>
            </a:r>
            <a:r>
              <a:rPr lang="en-US" sz="2400" smtClean="0">
                <a:solidFill>
                  <a:srgbClr val="546870"/>
                </a:solidFill>
                <a:latin typeface="Open Sans"/>
                <a:cs typeface="Open Sans"/>
              </a:rPr>
              <a:t>,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99</Words>
  <Application>Microsoft Macintosh PowerPoint</Application>
  <PresentationFormat>On-screen Show (4:3)</PresentationFormat>
  <Paragraphs>35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Open Sans</vt:lpstr>
      <vt:lpstr>Arial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234</cp:revision>
  <dcterms:created xsi:type="dcterms:W3CDTF">2017-02-26T18:21:16Z</dcterms:created>
  <dcterms:modified xsi:type="dcterms:W3CDTF">2018-07-16T16:59:01Z</dcterms:modified>
</cp:coreProperties>
</file>